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sankreddy@gmail.com" userId="fc9a166bbe629a27" providerId="LiveId" clId="{FFE3A09E-70F4-449B-8F29-5308E569EFA8}"/>
    <pc:docChg chg="undo custSel addSld delSld modSld sldOrd">
      <pc:chgData name="visankreddy@gmail.com" userId="fc9a166bbe629a27" providerId="LiveId" clId="{FFE3A09E-70F4-449B-8F29-5308E569EFA8}" dt="2023-04-19T16:43:39.727" v="49" actId="14100"/>
      <pc:docMkLst>
        <pc:docMk/>
      </pc:docMkLst>
      <pc:sldChg chg="addSp delSp modSp new del mod setBg setClrOvrMap">
        <pc:chgData name="visankreddy@gmail.com" userId="fc9a166bbe629a27" providerId="LiveId" clId="{FFE3A09E-70F4-449B-8F29-5308E569EFA8}" dt="2023-04-19T16:29:37.116" v="17" actId="2696"/>
        <pc:sldMkLst>
          <pc:docMk/>
          <pc:sldMk cId="1074697101" sldId="268"/>
        </pc:sldMkLst>
        <pc:spChg chg="mod ord">
          <ac:chgData name="visankreddy@gmail.com" userId="fc9a166bbe629a27" providerId="LiveId" clId="{FFE3A09E-70F4-449B-8F29-5308E569EFA8}" dt="2023-04-19T16:29:29.266" v="16" actId="26606"/>
          <ac:spMkLst>
            <pc:docMk/>
            <pc:sldMk cId="1074697101" sldId="268"/>
            <ac:spMk id="2" creationId="{7C6EF025-64CC-DC6F-94E4-38A800B94C7B}"/>
          </ac:spMkLst>
        </pc:spChg>
        <pc:spChg chg="del">
          <ac:chgData name="visankreddy@gmail.com" userId="fc9a166bbe629a27" providerId="LiveId" clId="{FFE3A09E-70F4-449B-8F29-5308E569EFA8}" dt="2023-04-19T16:29:15.742" v="1"/>
          <ac:spMkLst>
            <pc:docMk/>
            <pc:sldMk cId="1074697101" sldId="268"/>
            <ac:spMk id="3" creationId="{678DD9FA-8B79-DE11-1688-D6BB986B30B9}"/>
          </ac:spMkLst>
        </pc:spChg>
        <pc:spChg chg="mod">
          <ac:chgData name="visankreddy@gmail.com" userId="fc9a166bbe629a27" providerId="LiveId" clId="{FFE3A09E-70F4-449B-8F29-5308E569EFA8}" dt="2023-04-19T16:29:29.266" v="16" actId="26606"/>
          <ac:spMkLst>
            <pc:docMk/>
            <pc:sldMk cId="1074697101" sldId="268"/>
            <ac:spMk id="4" creationId="{029F61BC-4EB8-8BEF-4547-0EE0CF683519}"/>
          </ac:spMkLst>
        </pc:spChg>
        <pc:spChg chg="add">
          <ac:chgData name="visankreddy@gmail.com" userId="fc9a166bbe629a27" providerId="LiveId" clId="{FFE3A09E-70F4-449B-8F29-5308E569EFA8}" dt="2023-04-19T16:29:29.266" v="16" actId="26606"/>
          <ac:spMkLst>
            <pc:docMk/>
            <pc:sldMk cId="1074697101" sldId="268"/>
            <ac:spMk id="11" creationId="{1CE580D1-F917-4567-AFB4-99AA9B52ADF0}"/>
          </ac:spMkLst>
        </pc:spChg>
        <pc:spChg chg="add">
          <ac:chgData name="visankreddy@gmail.com" userId="fc9a166bbe629a27" providerId="LiveId" clId="{FFE3A09E-70F4-449B-8F29-5308E569EFA8}" dt="2023-04-19T16:29:29.266" v="16" actId="26606"/>
          <ac:spMkLst>
            <pc:docMk/>
            <pc:sldMk cId="1074697101" sldId="268"/>
            <ac:spMk id="19" creationId="{65513E21-21B0-48DB-8CF1-35E43B33A477}"/>
          </ac:spMkLst>
        </pc:spChg>
        <pc:picChg chg="add mod">
          <ac:chgData name="visankreddy@gmail.com" userId="fc9a166bbe629a27" providerId="LiveId" clId="{FFE3A09E-70F4-449B-8F29-5308E569EFA8}" dt="2023-04-19T16:29:29.266" v="16" actId="26606"/>
          <ac:picMkLst>
            <pc:docMk/>
            <pc:sldMk cId="1074697101" sldId="268"/>
            <ac:picMk id="6" creationId="{F44C6929-047E-0F2D-DBAE-6BB2159ACBB1}"/>
          </ac:picMkLst>
        </pc:picChg>
        <pc:picChg chg="add">
          <ac:chgData name="visankreddy@gmail.com" userId="fc9a166bbe629a27" providerId="LiveId" clId="{FFE3A09E-70F4-449B-8F29-5308E569EFA8}" dt="2023-04-19T16:29:29.266" v="16" actId="26606"/>
          <ac:picMkLst>
            <pc:docMk/>
            <pc:sldMk cId="1074697101" sldId="268"/>
            <ac:picMk id="13" creationId="{1F5620B8-A2D8-4568-B566-F0453A0D9167}"/>
          </ac:picMkLst>
        </pc:picChg>
        <pc:cxnChg chg="add">
          <ac:chgData name="visankreddy@gmail.com" userId="fc9a166bbe629a27" providerId="LiveId" clId="{FFE3A09E-70F4-449B-8F29-5308E569EFA8}" dt="2023-04-19T16:29:29.266" v="16" actId="26606"/>
          <ac:cxnSpMkLst>
            <pc:docMk/>
            <pc:sldMk cId="1074697101" sldId="268"/>
            <ac:cxnSpMk id="15" creationId="{1C7D2BA4-4B7A-4596-8BCC-5CF715423894}"/>
          </ac:cxnSpMkLst>
        </pc:cxnChg>
        <pc:cxnChg chg="add">
          <ac:chgData name="visankreddy@gmail.com" userId="fc9a166bbe629a27" providerId="LiveId" clId="{FFE3A09E-70F4-449B-8F29-5308E569EFA8}" dt="2023-04-19T16:29:29.266" v="16" actId="26606"/>
          <ac:cxnSpMkLst>
            <pc:docMk/>
            <pc:sldMk cId="1074697101" sldId="268"/>
            <ac:cxnSpMk id="17" creationId="{4977F1E1-2B6F-4BB6-899F-67D8764D83C5}"/>
          </ac:cxnSpMkLst>
        </pc:cxnChg>
        <pc:cxnChg chg="add">
          <ac:chgData name="visankreddy@gmail.com" userId="fc9a166bbe629a27" providerId="LiveId" clId="{FFE3A09E-70F4-449B-8F29-5308E569EFA8}" dt="2023-04-19T16:29:29.266" v="16" actId="26606"/>
          <ac:cxnSpMkLst>
            <pc:docMk/>
            <pc:sldMk cId="1074697101" sldId="268"/>
            <ac:cxnSpMk id="21" creationId="{580B8A35-DEA7-4D43-9DF8-90B4681D0FAD}"/>
          </ac:cxnSpMkLst>
        </pc:cxnChg>
      </pc:sldChg>
      <pc:sldChg chg="addSp delSp modSp new mod ord setBg setClrOvrMap">
        <pc:chgData name="visankreddy@gmail.com" userId="fc9a166bbe629a27" providerId="LiveId" clId="{FFE3A09E-70F4-449B-8F29-5308E569EFA8}" dt="2023-04-19T16:43:39.727" v="49" actId="14100"/>
        <pc:sldMkLst>
          <pc:docMk/>
          <pc:sldMk cId="3893222371" sldId="268"/>
        </pc:sldMkLst>
        <pc:spChg chg="mod ord">
          <ac:chgData name="visankreddy@gmail.com" userId="fc9a166bbe629a27" providerId="LiveId" clId="{FFE3A09E-70F4-449B-8F29-5308E569EFA8}" dt="2023-04-19T16:43:39.727" v="49" actId="14100"/>
          <ac:spMkLst>
            <pc:docMk/>
            <pc:sldMk cId="3893222371" sldId="268"/>
            <ac:spMk id="2" creationId="{3BEB23D4-5F40-A06B-7D24-50B54ED74EF2}"/>
          </ac:spMkLst>
        </pc:spChg>
        <pc:spChg chg="del">
          <ac:chgData name="visankreddy@gmail.com" userId="fc9a166bbe629a27" providerId="LiveId" clId="{FFE3A09E-70F4-449B-8F29-5308E569EFA8}" dt="2023-04-19T16:41:10.559" v="21"/>
          <ac:spMkLst>
            <pc:docMk/>
            <pc:sldMk cId="3893222371" sldId="268"/>
            <ac:spMk id="3" creationId="{B62A6E79-BA2E-2A88-9C67-FB24C161892D}"/>
          </ac:spMkLst>
        </pc:spChg>
        <pc:spChg chg="add del">
          <ac:chgData name="visankreddy@gmail.com" userId="fc9a166bbe629a27" providerId="LiveId" clId="{FFE3A09E-70F4-449B-8F29-5308E569EFA8}" dt="2023-04-19T16:41:19.742" v="27" actId="26606"/>
          <ac:spMkLst>
            <pc:docMk/>
            <pc:sldMk cId="3893222371" sldId="268"/>
            <ac:spMk id="9" creationId="{04903BCC-10E3-C07C-5AA1-BE4B37DC874C}"/>
          </ac:spMkLst>
        </pc:spChg>
        <pc:spChg chg="add del">
          <ac:chgData name="visankreddy@gmail.com" userId="fc9a166bbe629a27" providerId="LiveId" clId="{FFE3A09E-70F4-449B-8F29-5308E569EFA8}" dt="2023-04-19T16:41:18.510" v="25" actId="26606"/>
          <ac:spMkLst>
            <pc:docMk/>
            <pc:sldMk cId="3893222371" sldId="268"/>
            <ac:spMk id="10" creationId="{1CE580D1-F917-4567-AFB4-99AA9B52ADF0}"/>
          </ac:spMkLst>
        </pc:spChg>
        <pc:spChg chg="add del">
          <ac:chgData name="visankreddy@gmail.com" userId="fc9a166bbe629a27" providerId="LiveId" clId="{FFE3A09E-70F4-449B-8F29-5308E569EFA8}" dt="2023-04-19T16:41:18.510" v="25" actId="26606"/>
          <ac:spMkLst>
            <pc:docMk/>
            <pc:sldMk cId="3893222371" sldId="268"/>
            <ac:spMk id="18" creationId="{6A0FFA78-985C-4F50-B21A-77045C7DF657}"/>
          </ac:spMkLst>
        </pc:spChg>
        <pc:spChg chg="add del">
          <ac:chgData name="visankreddy@gmail.com" userId="fc9a166bbe629a27" providerId="LiveId" clId="{FFE3A09E-70F4-449B-8F29-5308E569EFA8}" dt="2023-04-19T16:41:19.742" v="27" actId="26606"/>
          <ac:spMkLst>
            <pc:docMk/>
            <pc:sldMk cId="3893222371" sldId="268"/>
            <ac:spMk id="22" creationId="{C630F413-44CE-4746-9821-9E0107978E7A}"/>
          </ac:spMkLst>
        </pc:spChg>
        <pc:spChg chg="add del">
          <ac:chgData name="visankreddy@gmail.com" userId="fc9a166bbe629a27" providerId="LiveId" clId="{FFE3A09E-70F4-449B-8F29-5308E569EFA8}" dt="2023-04-19T16:41:19.742" v="27" actId="26606"/>
          <ac:spMkLst>
            <pc:docMk/>
            <pc:sldMk cId="3893222371" sldId="268"/>
            <ac:spMk id="23" creationId="{22D671B1-B099-4F9C-B9CC-9D22B4DAF8A8}"/>
          </ac:spMkLst>
        </pc:spChg>
        <pc:spChg chg="add del">
          <ac:chgData name="visankreddy@gmail.com" userId="fc9a166bbe629a27" providerId="LiveId" clId="{FFE3A09E-70F4-449B-8F29-5308E569EFA8}" dt="2023-04-19T16:41:19.742" v="27" actId="26606"/>
          <ac:spMkLst>
            <pc:docMk/>
            <pc:sldMk cId="3893222371" sldId="268"/>
            <ac:spMk id="25" creationId="{898488B7-DBD3-40E7-B54B-4DA6C5693EF3}"/>
          </ac:spMkLst>
        </pc:spChg>
        <pc:spChg chg="add del">
          <ac:chgData name="visankreddy@gmail.com" userId="fc9a166bbe629a27" providerId="LiveId" clId="{FFE3A09E-70F4-449B-8F29-5308E569EFA8}" dt="2023-04-19T16:42:17.796" v="45" actId="26606"/>
          <ac:spMkLst>
            <pc:docMk/>
            <pc:sldMk cId="3893222371" sldId="268"/>
            <ac:spMk id="27" creationId="{C63C853E-3842-4594-86A9-051FFAF4D343}"/>
          </ac:spMkLst>
        </pc:spChg>
        <pc:spChg chg="add del">
          <ac:chgData name="visankreddy@gmail.com" userId="fc9a166bbe629a27" providerId="LiveId" clId="{FFE3A09E-70F4-449B-8F29-5308E569EFA8}" dt="2023-04-19T16:42:17.796" v="45" actId="26606"/>
          <ac:spMkLst>
            <pc:docMk/>
            <pc:sldMk cId="3893222371" sldId="268"/>
            <ac:spMk id="31" creationId="{2E67E8BF-E4B2-4098-9FB3-9E400BD86935}"/>
          </ac:spMkLst>
        </pc:spChg>
        <pc:spChg chg="add del">
          <ac:chgData name="visankreddy@gmail.com" userId="fc9a166bbe629a27" providerId="LiveId" clId="{FFE3A09E-70F4-449B-8F29-5308E569EFA8}" dt="2023-04-19T16:42:16.785" v="42" actId="26606"/>
          <ac:spMkLst>
            <pc:docMk/>
            <pc:sldMk cId="3893222371" sldId="268"/>
            <ac:spMk id="36" creationId="{CFBDA188-00E4-850F-2508-40CAC3BB3656}"/>
          </ac:spMkLst>
        </pc:spChg>
        <pc:spChg chg="add del">
          <ac:chgData name="visankreddy@gmail.com" userId="fc9a166bbe629a27" providerId="LiveId" clId="{FFE3A09E-70F4-449B-8F29-5308E569EFA8}" dt="2023-04-19T16:42:17.746" v="44" actId="26606"/>
          <ac:spMkLst>
            <pc:docMk/>
            <pc:sldMk cId="3893222371" sldId="268"/>
            <ac:spMk id="37" creationId="{0CABCAE3-64FC-4149-819F-2C1812824154}"/>
          </ac:spMkLst>
        </pc:spChg>
        <pc:spChg chg="add del">
          <ac:chgData name="visankreddy@gmail.com" userId="fc9a166bbe629a27" providerId="LiveId" clId="{FFE3A09E-70F4-449B-8F29-5308E569EFA8}" dt="2023-04-19T16:42:16.785" v="42" actId="26606"/>
          <ac:spMkLst>
            <pc:docMk/>
            <pc:sldMk cId="3893222371" sldId="268"/>
            <ac:spMk id="39" creationId="{C6870151-9189-4C3A-8379-EF3D95827A0A}"/>
          </ac:spMkLst>
        </pc:spChg>
        <pc:spChg chg="add del">
          <ac:chgData name="visankreddy@gmail.com" userId="fc9a166bbe629a27" providerId="LiveId" clId="{FFE3A09E-70F4-449B-8F29-5308E569EFA8}" dt="2023-04-19T16:42:16.785" v="42" actId="26606"/>
          <ac:spMkLst>
            <pc:docMk/>
            <pc:sldMk cId="3893222371" sldId="268"/>
            <ac:spMk id="41" creationId="{123EA69C-102A-4DD0-9547-05DCD271D159}"/>
          </ac:spMkLst>
        </pc:spChg>
        <pc:spChg chg="add del">
          <ac:chgData name="visankreddy@gmail.com" userId="fc9a166bbe629a27" providerId="LiveId" clId="{FFE3A09E-70F4-449B-8F29-5308E569EFA8}" dt="2023-04-19T16:42:16.785" v="42" actId="26606"/>
          <ac:spMkLst>
            <pc:docMk/>
            <pc:sldMk cId="3893222371" sldId="268"/>
            <ac:spMk id="43" creationId="{6A862265-5CA3-4C40-8582-7534C3B03C2A}"/>
          </ac:spMkLst>
        </pc:spChg>
        <pc:spChg chg="add del">
          <ac:chgData name="visankreddy@gmail.com" userId="fc9a166bbe629a27" providerId="LiveId" clId="{FFE3A09E-70F4-449B-8F29-5308E569EFA8}" dt="2023-04-19T16:42:16.785" v="42" actId="26606"/>
          <ac:spMkLst>
            <pc:docMk/>
            <pc:sldMk cId="3893222371" sldId="268"/>
            <ac:spMk id="45" creationId="{600EF80B-0391-4082-9AF5-F15B091B4CE9}"/>
          </ac:spMkLst>
        </pc:spChg>
        <pc:spChg chg="add del">
          <ac:chgData name="visankreddy@gmail.com" userId="fc9a166bbe629a27" providerId="LiveId" clId="{FFE3A09E-70F4-449B-8F29-5308E569EFA8}" dt="2023-04-19T16:42:16.785" v="42" actId="26606"/>
          <ac:spMkLst>
            <pc:docMk/>
            <pc:sldMk cId="3893222371" sldId="268"/>
            <ac:spMk id="49" creationId="{3FBF03E8-C602-4192-9C52-F84B29FDCC88}"/>
          </ac:spMkLst>
        </pc:spChg>
        <pc:spChg chg="add del">
          <ac:chgData name="visankreddy@gmail.com" userId="fc9a166bbe629a27" providerId="LiveId" clId="{FFE3A09E-70F4-449B-8F29-5308E569EFA8}" dt="2023-04-19T16:42:17.746" v="44" actId="26606"/>
          <ac:spMkLst>
            <pc:docMk/>
            <pc:sldMk cId="3893222371" sldId="268"/>
            <ac:spMk id="56" creationId="{D0712110-0BC1-4B31-B3BB-63B44222E87F}"/>
          </ac:spMkLst>
        </pc:spChg>
        <pc:spChg chg="add del">
          <ac:chgData name="visankreddy@gmail.com" userId="fc9a166bbe629a27" providerId="LiveId" clId="{FFE3A09E-70F4-449B-8F29-5308E569EFA8}" dt="2023-04-19T16:42:17.746" v="44" actId="26606"/>
          <ac:spMkLst>
            <pc:docMk/>
            <pc:sldMk cId="3893222371" sldId="268"/>
            <ac:spMk id="57" creationId="{4466B5F3-C053-4580-B04A-1EF949888280}"/>
          </ac:spMkLst>
        </pc:spChg>
        <pc:spChg chg="add">
          <ac:chgData name="visankreddy@gmail.com" userId="fc9a166bbe629a27" providerId="LiveId" clId="{FFE3A09E-70F4-449B-8F29-5308E569EFA8}" dt="2023-04-19T16:42:17.796" v="45" actId="26606"/>
          <ac:spMkLst>
            <pc:docMk/>
            <pc:sldMk cId="3893222371" sldId="268"/>
            <ac:spMk id="60" creationId="{C63C853E-3842-4594-86A9-051FFAF4D343}"/>
          </ac:spMkLst>
        </pc:spChg>
        <pc:spChg chg="add">
          <ac:chgData name="visankreddy@gmail.com" userId="fc9a166bbe629a27" providerId="LiveId" clId="{FFE3A09E-70F4-449B-8F29-5308E569EFA8}" dt="2023-04-19T16:42:17.796" v="45" actId="26606"/>
          <ac:spMkLst>
            <pc:docMk/>
            <pc:sldMk cId="3893222371" sldId="268"/>
            <ac:spMk id="64" creationId="{2E67E8BF-E4B2-4098-9FB3-9E400BD86935}"/>
          </ac:spMkLst>
        </pc:spChg>
        <pc:picChg chg="add mod ord">
          <ac:chgData name="visankreddy@gmail.com" userId="fc9a166bbe629a27" providerId="LiveId" clId="{FFE3A09E-70F4-449B-8F29-5308E569EFA8}" dt="2023-04-19T16:43:24.142" v="48" actId="962"/>
          <ac:picMkLst>
            <pc:docMk/>
            <pc:sldMk cId="3893222371" sldId="268"/>
            <ac:picMk id="5" creationId="{EE043BF2-C566-EA33-C6C4-D2CE7C39D47D}"/>
          </ac:picMkLst>
        </pc:picChg>
        <pc:picChg chg="add del">
          <ac:chgData name="visankreddy@gmail.com" userId="fc9a166bbe629a27" providerId="LiveId" clId="{FFE3A09E-70F4-449B-8F29-5308E569EFA8}" dt="2023-04-19T16:41:18.510" v="25" actId="26606"/>
          <ac:picMkLst>
            <pc:docMk/>
            <pc:sldMk cId="3893222371" sldId="268"/>
            <ac:picMk id="12" creationId="{1F5620B8-A2D8-4568-B566-F0453A0D9167}"/>
          </ac:picMkLst>
        </pc:picChg>
        <pc:picChg chg="add del">
          <ac:chgData name="visankreddy@gmail.com" userId="fc9a166bbe629a27" providerId="LiveId" clId="{FFE3A09E-70F4-449B-8F29-5308E569EFA8}" dt="2023-04-19T16:42:17.796" v="45" actId="26606"/>
          <ac:picMkLst>
            <pc:docMk/>
            <pc:sldMk cId="3893222371" sldId="268"/>
            <ac:picMk id="28" creationId="{B591CDC5-6B61-4116-B3B5-0FF42B6E606D}"/>
          </ac:picMkLst>
        </pc:picChg>
        <pc:picChg chg="add del">
          <ac:chgData name="visankreddy@gmail.com" userId="fc9a166bbe629a27" providerId="LiveId" clId="{FFE3A09E-70F4-449B-8F29-5308E569EFA8}" dt="2023-04-19T16:42:17.746" v="44" actId="26606"/>
          <ac:picMkLst>
            <pc:docMk/>
            <pc:sldMk cId="3893222371" sldId="268"/>
            <ac:picMk id="51" creationId="{25CED634-E2D0-4AB7-96DD-816C9B52C5CF}"/>
          </ac:picMkLst>
        </pc:picChg>
        <pc:picChg chg="add del">
          <ac:chgData name="visankreddy@gmail.com" userId="fc9a166bbe629a27" providerId="LiveId" clId="{FFE3A09E-70F4-449B-8F29-5308E569EFA8}" dt="2023-04-19T16:42:17.746" v="44" actId="26606"/>
          <ac:picMkLst>
            <pc:docMk/>
            <pc:sldMk cId="3893222371" sldId="268"/>
            <ac:picMk id="52" creationId="{012FDCFE-9AD2-4D8A-8CBF-B3AA37EBF6DD}"/>
          </ac:picMkLst>
        </pc:picChg>
        <pc:picChg chg="add">
          <ac:chgData name="visankreddy@gmail.com" userId="fc9a166bbe629a27" providerId="LiveId" clId="{FFE3A09E-70F4-449B-8F29-5308E569EFA8}" dt="2023-04-19T16:42:17.796" v="45" actId="26606"/>
          <ac:picMkLst>
            <pc:docMk/>
            <pc:sldMk cId="3893222371" sldId="268"/>
            <ac:picMk id="61" creationId="{B591CDC5-6B61-4116-B3B5-0FF42B6E606D}"/>
          </ac:picMkLst>
        </pc:picChg>
        <pc:cxnChg chg="add del">
          <ac:chgData name="visankreddy@gmail.com" userId="fc9a166bbe629a27" providerId="LiveId" clId="{FFE3A09E-70F4-449B-8F29-5308E569EFA8}" dt="2023-04-19T16:41:18.510" v="25" actId="26606"/>
          <ac:cxnSpMkLst>
            <pc:docMk/>
            <pc:sldMk cId="3893222371" sldId="268"/>
            <ac:cxnSpMk id="14" creationId="{1C7D2BA4-4B7A-4596-8BCC-5CF715423894}"/>
          </ac:cxnSpMkLst>
        </pc:cxnChg>
        <pc:cxnChg chg="add del">
          <ac:chgData name="visankreddy@gmail.com" userId="fc9a166bbe629a27" providerId="LiveId" clId="{FFE3A09E-70F4-449B-8F29-5308E569EFA8}" dt="2023-04-19T16:41:18.510" v="25" actId="26606"/>
          <ac:cxnSpMkLst>
            <pc:docMk/>
            <pc:sldMk cId="3893222371" sldId="268"/>
            <ac:cxnSpMk id="16" creationId="{4977F1E1-2B6F-4BB6-899F-67D8764D83C5}"/>
          </ac:cxnSpMkLst>
        </pc:cxnChg>
        <pc:cxnChg chg="add del">
          <ac:chgData name="visankreddy@gmail.com" userId="fc9a166bbe629a27" providerId="LiveId" clId="{FFE3A09E-70F4-449B-8F29-5308E569EFA8}" dt="2023-04-19T16:41:18.510" v="25" actId="26606"/>
          <ac:cxnSpMkLst>
            <pc:docMk/>
            <pc:sldMk cId="3893222371" sldId="268"/>
            <ac:cxnSpMk id="20" creationId="{65409EC7-69B1-45CC-8FB7-1964C1AB6720}"/>
          </ac:cxnSpMkLst>
        </pc:cxnChg>
        <pc:cxnChg chg="add del">
          <ac:chgData name="visankreddy@gmail.com" userId="fc9a166bbe629a27" providerId="LiveId" clId="{FFE3A09E-70F4-449B-8F29-5308E569EFA8}" dt="2023-04-19T16:41:19.742" v="27" actId="26606"/>
          <ac:cxnSpMkLst>
            <pc:docMk/>
            <pc:sldMk cId="3893222371" sldId="268"/>
            <ac:cxnSpMk id="24" creationId="{7552FBEF-FA69-427B-8245-0A518E0513D5}"/>
          </ac:cxnSpMkLst>
        </pc:cxnChg>
        <pc:cxnChg chg="add del">
          <ac:chgData name="visankreddy@gmail.com" userId="fc9a166bbe629a27" providerId="LiveId" clId="{FFE3A09E-70F4-449B-8F29-5308E569EFA8}" dt="2023-04-19T16:42:17.796" v="45" actId="26606"/>
          <ac:cxnSpMkLst>
            <pc:docMk/>
            <pc:sldMk cId="3893222371" sldId="268"/>
            <ac:cxnSpMk id="29" creationId="{25B08984-5BEB-422F-A364-2B41E6A516EB}"/>
          </ac:cxnSpMkLst>
        </pc:cxnChg>
        <pc:cxnChg chg="add del">
          <ac:chgData name="visankreddy@gmail.com" userId="fc9a166bbe629a27" providerId="LiveId" clId="{FFE3A09E-70F4-449B-8F29-5308E569EFA8}" dt="2023-04-19T16:42:17.796" v="45" actId="26606"/>
          <ac:cxnSpMkLst>
            <pc:docMk/>
            <pc:sldMk cId="3893222371" sldId="268"/>
            <ac:cxnSpMk id="30" creationId="{A8F413B1-54E0-4B16-92AB-1CC5C7D645BC}"/>
          </ac:cxnSpMkLst>
        </pc:cxnChg>
        <pc:cxnChg chg="add del">
          <ac:chgData name="visankreddy@gmail.com" userId="fc9a166bbe629a27" providerId="LiveId" clId="{FFE3A09E-70F4-449B-8F29-5308E569EFA8}" dt="2023-04-19T16:42:17.796" v="45" actId="26606"/>
          <ac:cxnSpMkLst>
            <pc:docMk/>
            <pc:sldMk cId="3893222371" sldId="268"/>
            <ac:cxnSpMk id="32" creationId="{3781A10F-5DF6-4C9B-AE0B-5249E4399D26}"/>
          </ac:cxnSpMkLst>
        </pc:cxnChg>
        <pc:cxnChg chg="add del">
          <ac:chgData name="visankreddy@gmail.com" userId="fc9a166bbe629a27" providerId="LiveId" clId="{FFE3A09E-70F4-449B-8F29-5308E569EFA8}" dt="2023-04-19T16:42:16.785" v="42" actId="26606"/>
          <ac:cxnSpMkLst>
            <pc:docMk/>
            <pc:sldMk cId="3893222371" sldId="268"/>
            <ac:cxnSpMk id="47" creationId="{D33AC32D-5F44-45F7-A0BD-7C11A86BED57}"/>
          </ac:cxnSpMkLst>
        </pc:cxnChg>
        <pc:cxnChg chg="add del">
          <ac:chgData name="visankreddy@gmail.com" userId="fc9a166bbe629a27" providerId="LiveId" clId="{FFE3A09E-70F4-449B-8F29-5308E569EFA8}" dt="2023-04-19T16:42:17.746" v="44" actId="26606"/>
          <ac:cxnSpMkLst>
            <pc:docMk/>
            <pc:sldMk cId="3893222371" sldId="268"/>
            <ac:cxnSpMk id="53" creationId="{FCDDCDFB-696D-4FDF-9B58-24F71B7C37BC}"/>
          </ac:cxnSpMkLst>
        </pc:cxnChg>
        <pc:cxnChg chg="add del">
          <ac:chgData name="visankreddy@gmail.com" userId="fc9a166bbe629a27" providerId="LiveId" clId="{FFE3A09E-70F4-449B-8F29-5308E569EFA8}" dt="2023-04-19T16:42:17.746" v="44" actId="26606"/>
          <ac:cxnSpMkLst>
            <pc:docMk/>
            <pc:sldMk cId="3893222371" sldId="268"/>
            <ac:cxnSpMk id="54" creationId="{FBD463FC-4CA8-4FF4-85A3-AF9F4B98D210}"/>
          </ac:cxnSpMkLst>
        </pc:cxnChg>
        <pc:cxnChg chg="add del">
          <ac:chgData name="visankreddy@gmail.com" userId="fc9a166bbe629a27" providerId="LiveId" clId="{FFE3A09E-70F4-449B-8F29-5308E569EFA8}" dt="2023-04-19T16:42:17.746" v="44" actId="26606"/>
          <ac:cxnSpMkLst>
            <pc:docMk/>
            <pc:sldMk cId="3893222371" sldId="268"/>
            <ac:cxnSpMk id="55" creationId="{BECF35C3-8B44-4F4B-BD25-4C01823DB22A}"/>
          </ac:cxnSpMkLst>
        </pc:cxnChg>
        <pc:cxnChg chg="add del">
          <ac:chgData name="visankreddy@gmail.com" userId="fc9a166bbe629a27" providerId="LiveId" clId="{FFE3A09E-70F4-449B-8F29-5308E569EFA8}" dt="2023-04-19T16:42:17.746" v="44" actId="26606"/>
          <ac:cxnSpMkLst>
            <pc:docMk/>
            <pc:sldMk cId="3893222371" sldId="268"/>
            <ac:cxnSpMk id="58" creationId="{FA6123F2-4B61-414F-A7E5-5B7828EACAE2}"/>
          </ac:cxnSpMkLst>
        </pc:cxnChg>
        <pc:cxnChg chg="add">
          <ac:chgData name="visankreddy@gmail.com" userId="fc9a166bbe629a27" providerId="LiveId" clId="{FFE3A09E-70F4-449B-8F29-5308E569EFA8}" dt="2023-04-19T16:42:17.796" v="45" actId="26606"/>
          <ac:cxnSpMkLst>
            <pc:docMk/>
            <pc:sldMk cId="3893222371" sldId="268"/>
            <ac:cxnSpMk id="62" creationId="{25B08984-5BEB-422F-A364-2B41E6A516EB}"/>
          </ac:cxnSpMkLst>
        </pc:cxnChg>
        <pc:cxnChg chg="add">
          <ac:chgData name="visankreddy@gmail.com" userId="fc9a166bbe629a27" providerId="LiveId" clId="{FFE3A09E-70F4-449B-8F29-5308E569EFA8}" dt="2023-04-19T16:42:17.796" v="45" actId="26606"/>
          <ac:cxnSpMkLst>
            <pc:docMk/>
            <pc:sldMk cId="3893222371" sldId="268"/>
            <ac:cxnSpMk id="63" creationId="{A8F413B1-54E0-4B16-92AB-1CC5C7D645BC}"/>
          </ac:cxnSpMkLst>
        </pc:cxnChg>
        <pc:cxnChg chg="add">
          <ac:chgData name="visankreddy@gmail.com" userId="fc9a166bbe629a27" providerId="LiveId" clId="{FFE3A09E-70F4-449B-8F29-5308E569EFA8}" dt="2023-04-19T16:42:17.796" v="45" actId="26606"/>
          <ac:cxnSpMkLst>
            <pc:docMk/>
            <pc:sldMk cId="3893222371" sldId="268"/>
            <ac:cxnSpMk id="65" creationId="{3781A10F-5DF6-4C9B-AE0B-5249E4399D26}"/>
          </ac:cxnSpMkLst>
        </pc:cxnChg>
      </pc:sldChg>
    </pc:docChg>
  </pc:docChgLst>
</pc:chgInfo>
</file>

<file path=ppt/media/image1.jpg>
</file>

<file path=ppt/media/image10.gif>
</file>

<file path=ppt/media/image11.png>
</file>

<file path=ppt/media/image12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7073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596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039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66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614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89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093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377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294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380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E18DB4A-8810-4A10-AD5C-D5E2C667F5B3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1684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4969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09" r:id="rId3"/>
    <p:sldLayoutId id="2147483810" r:id="rId4"/>
    <p:sldLayoutId id="2147483811" r:id="rId5"/>
    <p:sldLayoutId id="2147483812" r:id="rId6"/>
    <p:sldLayoutId id="2147483813" r:id="rId7"/>
    <p:sldLayoutId id="2147483814" r:id="rId8"/>
    <p:sldLayoutId id="2147483815" r:id="rId9"/>
    <p:sldLayoutId id="2147483816" r:id="rId10"/>
    <p:sldLayoutId id="214748381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icture containing shoji, building, crossword puzzle">
            <a:extLst>
              <a:ext uri="{FF2B5EF4-FFF2-40B4-BE49-F238E27FC236}">
                <a16:creationId xmlns:a16="http://schemas.microsoft.com/office/drawing/2014/main" id="{3D7C80D9-0FDE-F0B5-0CA9-15E97A8EFF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23644" b="25218"/>
          <a:stretch/>
        </p:blipFill>
        <p:spPr>
          <a:xfrm>
            <a:off x="2" y="-65304"/>
            <a:ext cx="12191695" cy="6857990"/>
          </a:xfrm>
          <a:prstGeom prst="rect">
            <a:avLst/>
          </a:prstGeom>
        </p:spPr>
      </p:pic>
      <p:sp>
        <p:nvSpPr>
          <p:cNvPr id="34" name="Rectangle 29">
            <a:extLst>
              <a:ext uri="{FF2B5EF4-FFF2-40B4-BE49-F238E27FC236}">
                <a16:creationId xmlns:a16="http://schemas.microsoft.com/office/drawing/2014/main" id="{6A0FFA78-985C-4F50-B21A-77045C7DF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A9107F-976B-61CF-5961-4E56CC71B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5511" y="3236470"/>
            <a:ext cx="6832500" cy="1252601"/>
          </a:xfrm>
        </p:spPr>
        <p:txBody>
          <a:bodyPr>
            <a:normAutofit/>
          </a:bodyPr>
          <a:lstStyle/>
          <a:p>
            <a:r>
              <a:rPr lang="en-GB" sz="2500" dirty="0">
                <a:solidFill>
                  <a:srgbClr val="FFFFFE"/>
                </a:solidFill>
                <a:latin typeface="Georgia" panose="02040502050405020303" pitchFamily="18" charset="0"/>
              </a:rPr>
              <a:t>DEVELOPING a real-time multiplayer Noughts and crosses game using  JFRAMES</a:t>
            </a:r>
            <a:endParaRPr lang="en-IN" sz="2500" dirty="0">
              <a:solidFill>
                <a:srgbClr val="FFFFFE"/>
              </a:solidFill>
              <a:latin typeface="Georgia" panose="020405020504050203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5FF310-6361-9C42-AEB3-8879575318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5511" y="4669144"/>
            <a:ext cx="6832499" cy="716529"/>
          </a:xfrm>
        </p:spPr>
        <p:txBody>
          <a:bodyPr>
            <a:normAutofit/>
          </a:bodyPr>
          <a:lstStyle/>
          <a:p>
            <a:r>
              <a:rPr lang="en-GB" sz="1600" dirty="0">
                <a:solidFill>
                  <a:srgbClr val="FFFFFE"/>
                </a:solidFill>
                <a:latin typeface="+mj-lt"/>
              </a:rPr>
              <a:t>TIC TAC TOE</a:t>
            </a:r>
            <a:endParaRPr lang="en-IN" sz="1600" dirty="0">
              <a:solidFill>
                <a:srgbClr val="FFFFFE"/>
              </a:solidFill>
              <a:latin typeface="+mj-lt"/>
            </a:endParaRPr>
          </a:p>
        </p:txBody>
      </p: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65409EC7-69B1-45CC-8FB7-1964C1AB6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509" y="4666480"/>
            <a:ext cx="6832499" cy="0"/>
          </a:xfrm>
          <a:prstGeom prst="line">
            <a:avLst/>
          </a:prstGeom>
          <a:ln w="31750">
            <a:solidFill>
              <a:srgbClr val="B5523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9880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Shape&#10;&#10;Description automatically generated">
            <a:extLst>
              <a:ext uri="{FF2B5EF4-FFF2-40B4-BE49-F238E27FC236}">
                <a16:creationId xmlns:a16="http://schemas.microsoft.com/office/drawing/2014/main" id="{6A030A33-6AB3-36B6-47F3-45BF3F00960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24" r="-1" b="22225"/>
          <a:stretch/>
        </p:blipFill>
        <p:spPr>
          <a:xfrm>
            <a:off x="305" y="-71242"/>
            <a:ext cx="12191695" cy="6857990"/>
          </a:xfrm>
          <a:prstGeom prst="rect">
            <a:avLst/>
          </a:prstGeom>
        </p:spPr>
      </p:pic>
      <p:sp>
        <p:nvSpPr>
          <p:cNvPr id="2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3FFB8-AF11-B7D8-29E2-17D4F43DD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071" y="1193800"/>
            <a:ext cx="4044250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CONCLUSION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8BFA3F-827C-B90A-3919-77A7189D5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76636" y="1193800"/>
            <a:ext cx="6085091" cy="4699000"/>
          </a:xfr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venir Next LT Pro Light" panose="020B0304020202020204" pitchFamily="34" charset="0"/>
              </a:rPr>
              <a:t>In conclusion, creating a Tic Tac Toe game in Java is a fun and challenging project that can help you improve your programming skills. 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venir Next LT Pro Light" panose="020B0304020202020204" pitchFamily="34" charset="0"/>
              </a:rPr>
              <a:t>By following the steps outlined in this presentation, you can create a fully functional game that can be played by one or two players. 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venir Next LT Pro Light" panose="020B0304020202020204" pitchFamily="34" charset="0"/>
              </a:rPr>
              <a:t>You can also customize the game by adding new features and options.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venir Next LT Pro Light" panose="020B0304020202020204" pitchFamily="34" charset="0"/>
              </a:rPr>
              <a:t>Java's versatility and flexibility make it an ideal programming language for developing games and applications. 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200" dirty="0">
                <a:latin typeface="Avenir Next LT Pro Light" panose="020B0304020202020204" pitchFamily="34" charset="0"/>
              </a:rPr>
              <a:t>Whether you're a beginner or an </a:t>
            </a:r>
            <a:r>
              <a:rPr lang="en-GB" sz="2200" dirty="0">
                <a:latin typeface="Avenir Next LT Pro Light" panose="020B0304020202020204" pitchFamily="34" charset="0"/>
              </a:rPr>
              <a:t>experienced programmer, Tic Tac Toe in Java is a great way to learn new skills and have fun at the same time</a:t>
            </a:r>
            <a:endParaRPr lang="en-US" sz="2200" dirty="0">
              <a:latin typeface="Avenir Next LT Pro Light" panose="020B0304020202020204" pitchFamily="34" charset="0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471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36">
            <a:extLst>
              <a:ext uri="{FF2B5EF4-FFF2-40B4-BE49-F238E27FC236}">
                <a16:creationId xmlns:a16="http://schemas.microsoft.com/office/drawing/2014/main" id="{C63C853E-3842-4594-86A9-051FFAF4D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1" name="Picture 38">
            <a:extLst>
              <a:ext uri="{FF2B5EF4-FFF2-40B4-BE49-F238E27FC236}">
                <a16:creationId xmlns:a16="http://schemas.microsoft.com/office/drawing/2014/main" id="{B591CDC5-6B61-4116-B3B5-0FF42B6E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2" name="Straight Connector 40">
            <a:extLst>
              <a:ext uri="{FF2B5EF4-FFF2-40B4-BE49-F238E27FC236}">
                <a16:creationId xmlns:a16="http://schemas.microsoft.com/office/drawing/2014/main" id="{25B08984-5BEB-422F-A364-2B41E6A51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42">
            <a:extLst>
              <a:ext uri="{FF2B5EF4-FFF2-40B4-BE49-F238E27FC236}">
                <a16:creationId xmlns:a16="http://schemas.microsoft.com/office/drawing/2014/main" id="{A8F413B1-54E0-4B16-92AB-1CC5C7D64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tree, nature, forest">
            <a:extLst>
              <a:ext uri="{FF2B5EF4-FFF2-40B4-BE49-F238E27FC236}">
                <a16:creationId xmlns:a16="http://schemas.microsoft.com/office/drawing/2014/main" id="{EE043BF2-C566-EA33-C6C4-D2CE7C39D4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61" r="-1" b="14788"/>
          <a:stretch/>
        </p:blipFill>
        <p:spPr>
          <a:xfrm>
            <a:off x="20" y="10"/>
            <a:ext cx="12191675" cy="6857990"/>
          </a:xfrm>
          <a:prstGeom prst="rect">
            <a:avLst/>
          </a:prstGeom>
        </p:spPr>
      </p:pic>
      <p:sp>
        <p:nvSpPr>
          <p:cNvPr id="64" name="Rectangle 44">
            <a:extLst>
              <a:ext uri="{FF2B5EF4-FFF2-40B4-BE49-F238E27FC236}">
                <a16:creationId xmlns:a16="http://schemas.microsoft.com/office/drawing/2014/main" id="{2E67E8BF-E4B2-4098-9FB3-9E400BD86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30686" y="4905349"/>
            <a:ext cx="5610646" cy="1450464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B23D4-5F40-A06B-7D24-50B54ED74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2" y="5124205"/>
            <a:ext cx="5279490" cy="10750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000" dirty="0">
                <a:solidFill>
                  <a:srgbClr val="FFFFFE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THANK</a:t>
            </a:r>
            <a:br>
              <a:rPr lang="en-US" sz="3000" dirty="0">
                <a:solidFill>
                  <a:srgbClr val="FFFFFE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</a:br>
            <a:r>
              <a:rPr lang="en-US" sz="3000" dirty="0">
                <a:solidFill>
                  <a:srgbClr val="FFFFFE"/>
                </a:solidFill>
                <a:latin typeface="Yu Mincho" panose="02020400000000000000" pitchFamily="18" charset="-128"/>
                <a:ea typeface="Yu Mincho" panose="02020400000000000000" pitchFamily="18" charset="-128"/>
              </a:rPr>
              <a:t>YOU</a:t>
            </a:r>
          </a:p>
        </p:txBody>
      </p:sp>
      <p:cxnSp>
        <p:nvCxnSpPr>
          <p:cNvPr id="65" name="Straight Connector 46">
            <a:extLst>
              <a:ext uri="{FF2B5EF4-FFF2-40B4-BE49-F238E27FC236}">
                <a16:creationId xmlns:a16="http://schemas.microsoft.com/office/drawing/2014/main" id="{3781A10F-5DF6-4C9B-AE0B-5249E4399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4411" y="5073596"/>
            <a:ext cx="5283196" cy="0"/>
          </a:xfrm>
          <a:prstGeom prst="line">
            <a:avLst/>
          </a:prstGeom>
          <a:ln w="31750">
            <a:solidFill>
              <a:srgbClr val="45D0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3222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4" descr="Metal tic-tac-toe game pieces">
            <a:extLst>
              <a:ext uri="{FF2B5EF4-FFF2-40B4-BE49-F238E27FC236}">
                <a16:creationId xmlns:a16="http://schemas.microsoft.com/office/drawing/2014/main" id="{5CE959F6-C225-FB3C-09C8-F6F59F2FBC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71" r="9090" b="9145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39" name="Rectangle 26">
            <a:extLst>
              <a:ext uri="{FF2B5EF4-FFF2-40B4-BE49-F238E27FC236}">
                <a16:creationId xmlns:a16="http://schemas.microsoft.com/office/drawing/2014/main" id="{F2AF0D79-4A1A-4F27-B9F0-CF252C4AC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CF43CC-7504-EF54-0981-7E2C487AB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E"/>
                </a:solidFill>
                <a:latin typeface="Century" panose="02040604050505020304" pitchFamily="18" charset="0"/>
              </a:rPr>
              <a:t>TABLE OF CONTENTS</a:t>
            </a:r>
            <a:endParaRPr lang="en-IN">
              <a:solidFill>
                <a:srgbClr val="FFFFFE"/>
              </a:solidFill>
              <a:latin typeface="Century" panose="02040604050505020304" pitchFamily="18" charset="0"/>
            </a:endParaRPr>
          </a:p>
        </p:txBody>
      </p:sp>
      <p:cxnSp>
        <p:nvCxnSpPr>
          <p:cNvPr id="40" name="Straight Connector 28">
            <a:extLst>
              <a:ext uri="{FF2B5EF4-FFF2-40B4-BE49-F238E27FC236}">
                <a16:creationId xmlns:a16="http://schemas.microsoft.com/office/drawing/2014/main" id="{8E83266B-97F8-4AB9-818F-3A70E8D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 w="31750">
            <a:solidFill>
              <a:srgbClr val="5681A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93DD835-B96F-4950-B22D-1EFF12E62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017" y="2015733"/>
            <a:ext cx="6815731" cy="4021267"/>
          </a:xfrm>
        </p:spPr>
        <p:txBody>
          <a:bodyPr>
            <a:normAutofit/>
          </a:bodyPr>
          <a:lstStyle/>
          <a:p>
            <a:pPr>
              <a:buClr>
                <a:srgbClr val="5681AE"/>
              </a:buClr>
            </a:pPr>
            <a:r>
              <a:rPr lang="en-GB" b="1" dirty="0">
                <a:solidFill>
                  <a:srgbClr val="FFFFFE"/>
                </a:solidFill>
                <a:latin typeface="Avenir Next LT Pro Light" panose="020B0304020202020204" pitchFamily="34" charset="0"/>
              </a:rPr>
              <a:t>Introduction to Tic Tac Toe in Java</a:t>
            </a:r>
          </a:p>
          <a:p>
            <a:pPr>
              <a:buClr>
                <a:srgbClr val="5681AE"/>
              </a:buClr>
            </a:pPr>
            <a:r>
              <a:rPr lang="en-GB" b="1" dirty="0">
                <a:solidFill>
                  <a:srgbClr val="FFFFFE"/>
                </a:solidFill>
                <a:latin typeface="Avenir Next LT Pro Light" panose="020B0304020202020204" pitchFamily="34" charset="0"/>
              </a:rPr>
              <a:t>Designing the Game Board</a:t>
            </a:r>
          </a:p>
          <a:p>
            <a:pPr>
              <a:buClr>
                <a:srgbClr val="5681AE"/>
              </a:buClr>
            </a:pPr>
            <a:r>
              <a:rPr lang="en-GB" b="1" dirty="0">
                <a:solidFill>
                  <a:srgbClr val="FFFFFE"/>
                </a:solidFill>
                <a:latin typeface="Avenir Next LT Pro Light" panose="020B0304020202020204" pitchFamily="34" charset="0"/>
              </a:rPr>
              <a:t>Implementing the Game Logic</a:t>
            </a:r>
          </a:p>
          <a:p>
            <a:pPr>
              <a:buClr>
                <a:srgbClr val="5681AE"/>
              </a:buClr>
            </a:pPr>
            <a:r>
              <a:rPr lang="en-GB" b="1" dirty="0">
                <a:solidFill>
                  <a:srgbClr val="FFFFFE"/>
                </a:solidFill>
                <a:latin typeface="Avenir Next LT Pro Light" panose="020B0304020202020204" pitchFamily="34" charset="0"/>
              </a:rPr>
              <a:t>Adding Player and AI Options</a:t>
            </a:r>
          </a:p>
          <a:p>
            <a:pPr>
              <a:buClr>
                <a:srgbClr val="5681AE"/>
              </a:buClr>
            </a:pPr>
            <a:r>
              <a:rPr lang="en-GB" b="1" dirty="0">
                <a:solidFill>
                  <a:srgbClr val="FFFFFE"/>
                </a:solidFill>
                <a:latin typeface="Avenir Next LT Pro Light" panose="020B0304020202020204" pitchFamily="34" charset="0"/>
              </a:rPr>
              <a:t>Testing and Debugging</a:t>
            </a:r>
          </a:p>
          <a:p>
            <a:pPr>
              <a:buClr>
                <a:srgbClr val="5681AE"/>
              </a:buClr>
            </a:pPr>
            <a:r>
              <a:rPr lang="en-GB" b="1" dirty="0">
                <a:solidFill>
                  <a:srgbClr val="FFFFFE"/>
                </a:solidFill>
                <a:latin typeface="Avenir Next LT Pro Light" panose="020B0304020202020204" pitchFamily="34" charset="0"/>
              </a:rPr>
              <a:t>Conclusion</a:t>
            </a:r>
          </a:p>
          <a:p>
            <a:pPr>
              <a:buClr>
                <a:srgbClr val="5681AE"/>
              </a:buClr>
            </a:pPr>
            <a:endParaRPr lang="en-IN" dirty="0">
              <a:solidFill>
                <a:srgbClr val="FFFF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9164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4" descr="Computer script on a screen">
            <a:extLst>
              <a:ext uri="{FF2B5EF4-FFF2-40B4-BE49-F238E27FC236}">
                <a16:creationId xmlns:a16="http://schemas.microsoft.com/office/drawing/2014/main" id="{472E045D-8C74-90C3-3EB4-D5DD967BEB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016" r="-1" b="8712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34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6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307ACC-B61D-C124-2453-280D43B86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GB" sz="2700" dirty="0">
                <a:latin typeface="Century" panose="02040604050505020304" pitchFamily="18" charset="0"/>
              </a:rPr>
              <a:t>SOFTWARE REQUIREMENTS</a:t>
            </a:r>
            <a:endParaRPr lang="en-IN" sz="2700" dirty="0">
              <a:latin typeface="Century" panose="02040604050505020304" pitchFamily="18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FC633-2EDE-07CC-35A9-A65697164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dirty="0">
                <a:latin typeface="Avenir Next LT Pro Light" panose="020B0304020202020204" pitchFamily="34" charset="0"/>
              </a:rPr>
              <a:t>Operating System : Windows XP</a:t>
            </a:r>
            <a:br>
              <a:rPr lang="en-GB" dirty="0">
                <a:latin typeface="Avenir Next LT Pro Light" panose="020B0304020202020204" pitchFamily="34" charset="0"/>
              </a:rPr>
            </a:br>
            <a:r>
              <a:rPr lang="en-GB" dirty="0">
                <a:latin typeface="Avenir Next LT Pro Light" panose="020B0304020202020204" pitchFamily="34" charset="0"/>
              </a:rPr>
              <a:t>Languages :JAVA</a:t>
            </a:r>
            <a:br>
              <a:rPr lang="en-GB" dirty="0">
                <a:latin typeface="Avenir Next LT Pro Light" panose="020B0304020202020204" pitchFamily="34" charset="0"/>
              </a:rPr>
            </a:br>
            <a:r>
              <a:rPr lang="en-GB" dirty="0">
                <a:latin typeface="Avenir Next LT Pro Light" panose="020B0304020202020204" pitchFamily="34" charset="0"/>
              </a:rPr>
              <a:t>Tools: J frames, java swing</a:t>
            </a:r>
            <a:endParaRPr lang="en-IN" dirty="0">
              <a:latin typeface="Avenir Next LT Pro Light" panose="020B0304020202020204" pitchFamily="34" charset="0"/>
            </a:endParaRPr>
          </a:p>
        </p:txBody>
      </p:sp>
      <p:sp>
        <p:nvSpPr>
          <p:cNvPr id="42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252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6C45A3F4-0ACD-F4AB-A747-47964B7563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2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487BE9-2820-EB72-3657-586A607D3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GB" sz="2700">
                <a:latin typeface="Century" panose="02040604050505020304" pitchFamily="18" charset="0"/>
              </a:rPr>
              <a:t>HARDWARE REQUIREMENTS</a:t>
            </a:r>
            <a:endParaRPr lang="en-IN" sz="2700">
              <a:latin typeface="Century" panose="02040604050505020304" pitchFamily="18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5A1A8-42E9-85E3-6DBB-923F0DC28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0" lang="en-GB" b="0" i="0" u="none" strike="noStrike" kern="1200" cap="all" spc="500" normalizeH="0" baseline="0" noProof="0">
                <a:ln>
                  <a:noFill/>
                </a:ln>
                <a:effectLst/>
                <a:uLnTx/>
                <a:uFillTx/>
                <a:latin typeface="Avenir Next LT Pro Light" panose="020B0304020202020204" pitchFamily="34" charset="0"/>
                <a:ea typeface="+mj-ea"/>
                <a:cs typeface="+mj-cs"/>
              </a:rPr>
              <a:t>PROCESSOR :INTEL PENTIUM </a:t>
            </a:r>
            <a:br>
              <a:rPr kumimoji="0" lang="en-GB" b="0" i="0" u="none" strike="noStrike" kern="1200" cap="all" spc="500" normalizeH="0" baseline="0" noProof="0">
                <a:ln>
                  <a:noFill/>
                </a:ln>
                <a:effectLst/>
                <a:uLnTx/>
                <a:uFillTx/>
                <a:latin typeface="Avenir Next LT Pro Light" panose="020B0304020202020204" pitchFamily="34" charset="0"/>
                <a:ea typeface="+mj-ea"/>
                <a:cs typeface="+mj-cs"/>
              </a:rPr>
            </a:br>
            <a:r>
              <a:rPr kumimoji="0" lang="en-GB" b="0" i="0" u="none" strike="noStrike" kern="1200" cap="all" spc="500" normalizeH="0" baseline="0" noProof="0">
                <a:ln>
                  <a:noFill/>
                </a:ln>
                <a:effectLst/>
                <a:uLnTx/>
                <a:uFillTx/>
                <a:latin typeface="Avenir Next LT Pro Light" panose="020B0304020202020204" pitchFamily="34" charset="0"/>
                <a:ea typeface="+mj-ea"/>
                <a:cs typeface="+mj-cs"/>
              </a:rPr>
              <a:t>RAM(SD/DDR):512MB</a:t>
            </a:r>
            <a:br>
              <a:rPr kumimoji="0" lang="en-GB" b="0" i="0" u="none" strike="noStrike" kern="1200" cap="all" spc="500" normalizeH="0" baseline="0" noProof="0">
                <a:ln>
                  <a:noFill/>
                </a:ln>
                <a:effectLst/>
                <a:uLnTx/>
                <a:uFillTx/>
                <a:latin typeface="Avenir Next LT Pro Light" panose="020B0304020202020204" pitchFamily="34" charset="0"/>
                <a:ea typeface="+mj-ea"/>
                <a:cs typeface="+mj-cs"/>
              </a:rPr>
            </a:br>
            <a:r>
              <a:rPr kumimoji="0" lang="en-GB" b="0" i="0" u="none" strike="noStrike" kern="1200" cap="all" spc="500" normalizeH="0" baseline="0" noProof="0">
                <a:ln>
                  <a:noFill/>
                </a:ln>
                <a:effectLst/>
                <a:uLnTx/>
                <a:uFillTx/>
                <a:latin typeface="Avenir Next LT Pro Light" panose="020B0304020202020204" pitchFamily="34" charset="0"/>
                <a:ea typeface="+mj-ea"/>
                <a:cs typeface="+mj-cs"/>
              </a:rPr>
              <a:t>HARD DISC :SSD</a:t>
            </a:r>
            <a:endParaRPr lang="en-IN">
              <a:latin typeface="Avenir Next LT Pro Light" panose="020B0304020202020204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898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Rectangle 1102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05" name="Picture 1104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107" name="Straight Connector 1106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9" name="Straight Connector 1108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111" name="Rectangle 1110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Tic Tac Toe Glow APK Download - Free Puzzle GAME for Android | APKPure.com">
            <a:extLst>
              <a:ext uri="{FF2B5EF4-FFF2-40B4-BE49-F238E27FC236}">
                <a16:creationId xmlns:a16="http://schemas.microsoft.com/office/drawing/2014/main" id="{F803656F-0F37-D8DD-04BB-9D07B76DBBA8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21" r="-1" b="33338"/>
          <a:stretch/>
        </p:blipFill>
        <p:spPr bwMode="auto">
          <a:xfrm>
            <a:off x="305" y="-71242"/>
            <a:ext cx="121916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13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115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17" name="Rectangle 1116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6A15B2-8306-DE0D-43AB-5FB3C6A04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744" y="1193800"/>
            <a:ext cx="4087577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latin typeface="Century" panose="02040604050505020304" pitchFamily="18" charset="0"/>
              </a:rPr>
              <a:t>Introduction to Tic Tac Toe in Java</a:t>
            </a:r>
          </a:p>
        </p:txBody>
      </p:sp>
      <p:cxnSp>
        <p:nvCxnSpPr>
          <p:cNvPr id="1119" name="Straight Connector 1118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C95A1F-6E0D-4972-E6B4-5C7631ABB7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76636" y="729586"/>
            <a:ext cx="6085091" cy="600697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Tic Tac Toe is a classic game that has been played for </a:t>
            </a:r>
            <a:r>
              <a:rPr lang="en-US" sz="2000" dirty="0">
                <a:latin typeface="Avenir Next LT Pro Light" panose="020B0304020202020204" pitchFamily="34" charset="0"/>
              </a:rPr>
              <a:t>generations. It's a simple game, but it can be surprisingly challenging to master.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 In this presentation, we'll explore how to create a Tic Tac Toe game using Java programming language.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Java is a popular programming language that is widely used for developing applications and games. 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It is known for its simplicity, reliability, and security. With Java, you can create robust and scalable applications that run on different platforms.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21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067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57" name="Picture 2056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1" name="Straight Connector 2060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2063" name="Rectangle 2062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Printworks Classic - Tic Tac Toe - Interismo UK">
            <a:extLst>
              <a:ext uri="{FF2B5EF4-FFF2-40B4-BE49-F238E27FC236}">
                <a16:creationId xmlns:a16="http://schemas.microsoft.com/office/drawing/2014/main" id="{68F466E4-C15B-D7D2-F09B-6863CC1F1A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68" r="-1" b="15932"/>
          <a:stretch/>
        </p:blipFill>
        <p:spPr bwMode="auto">
          <a:xfrm>
            <a:off x="305" y="10"/>
            <a:ext cx="121916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5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067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69" name="Rectangle 2068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6CB730-0C03-E82B-0C91-142128141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93800"/>
            <a:ext cx="4094721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latin typeface="Century" panose="02040604050505020304" pitchFamily="18" charset="0"/>
              </a:rPr>
              <a:t>Designing the Game Board</a:t>
            </a:r>
          </a:p>
        </p:txBody>
      </p:sp>
      <p:cxnSp>
        <p:nvCxnSpPr>
          <p:cNvPr id="2071" name="Straight Connector 2070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02165E-B679-8AB3-4D50-33D23BF94B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76636" y="850121"/>
            <a:ext cx="6085091" cy="54149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The first step in creating a Tic Tac Toe game in Java is to design the game board. 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The game board is a 3x3 grid that consists of nine squares. Each square can either be empty, marked with an X, or marked with an O.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To design the game board, we'll use Java's Swing library, which provides a set of GUI components for building user interfaces. 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We'll create a </a:t>
            </a:r>
            <a:r>
              <a:rPr lang="en-US" sz="2000" dirty="0" err="1">
                <a:latin typeface="Avenir Next LT Pro Light" panose="020B0304020202020204" pitchFamily="34" charset="0"/>
              </a:rPr>
              <a:t>JPanel</a:t>
            </a:r>
            <a:r>
              <a:rPr lang="en-US" sz="2000" dirty="0">
                <a:latin typeface="Avenir Next LT Pro Light" panose="020B0304020202020204" pitchFamily="34" charset="0"/>
              </a:rPr>
              <a:t> object and add nine </a:t>
            </a:r>
            <a:r>
              <a:rPr lang="en-US" sz="2000" dirty="0" err="1">
                <a:latin typeface="Avenir Next LT Pro Light" panose="020B0304020202020204" pitchFamily="34" charset="0"/>
              </a:rPr>
              <a:t>JButton</a:t>
            </a:r>
            <a:r>
              <a:rPr lang="en-US" sz="2000" dirty="0">
                <a:latin typeface="Avenir Next LT Pro Light" panose="020B0304020202020204" pitchFamily="34" charset="0"/>
              </a:rPr>
              <a:t> objects to represent the squares on the game board.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73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6487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081" name="Picture 308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83" name="Straight Connector 308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5" name="Straight Connector 3084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3087" name="Rectangle 3086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Glowing Neon Line Tic Tac Toe Game Icon Isolated On Black Background ...">
            <a:extLst>
              <a:ext uri="{FF2B5EF4-FFF2-40B4-BE49-F238E27FC236}">
                <a16:creationId xmlns:a16="http://schemas.microsoft.com/office/drawing/2014/main" id="{706071E9-E221-EC51-897C-BE66153A3C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65" r="-1" b="12266"/>
          <a:stretch/>
        </p:blipFill>
        <p:spPr bwMode="auto">
          <a:xfrm>
            <a:off x="305" y="11440"/>
            <a:ext cx="121916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9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091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93" name="Rectangle 3092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79B8D0-F308-8CDF-471F-45D337EA7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765" y="1193800"/>
            <a:ext cx="3937556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Implementing the Game Logic</a:t>
            </a:r>
          </a:p>
        </p:txBody>
      </p:sp>
      <p:cxnSp>
        <p:nvCxnSpPr>
          <p:cNvPr id="3095" name="Straight Connector 3094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E1A7BA-ADE2-A10B-2E20-B6C7DFB96F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76636" y="1193800"/>
            <a:ext cx="6085091" cy="4699000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Once we have designed the game board, we need to implement the game logic. 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The game logic determines how the game is played and how the winner is determined.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 In Tic Tac Toe, the objective is to get three </a:t>
            </a:r>
            <a:r>
              <a:rPr lang="en-US" sz="2000" dirty="0" err="1">
                <a:latin typeface="Avenir Next LT Pro Light" panose="020B0304020202020204" pitchFamily="34" charset="0"/>
              </a:rPr>
              <a:t>Xs</a:t>
            </a:r>
            <a:r>
              <a:rPr lang="en-US" sz="2000" dirty="0">
                <a:latin typeface="Avenir Next LT Pro Light" panose="020B0304020202020204" pitchFamily="34" charset="0"/>
              </a:rPr>
              <a:t> or </a:t>
            </a:r>
            <a:r>
              <a:rPr lang="en-US" sz="2000" dirty="0" err="1">
                <a:latin typeface="Avenir Next LT Pro Light" panose="020B0304020202020204" pitchFamily="34" charset="0"/>
              </a:rPr>
              <a:t>Os</a:t>
            </a:r>
            <a:r>
              <a:rPr lang="en-US" sz="2000" dirty="0">
                <a:latin typeface="Avenir Next LT Pro Light" panose="020B0304020202020204" pitchFamily="34" charset="0"/>
              </a:rPr>
              <a:t> in a row, column, or diagonal.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To implement the game logic, we'll use Java's ActionListener interface, which allows us to handle user input events. 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We'll write a method that checks if there is a winner after each move and updates the game board accordingly.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097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726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33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5" name="Picture 35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6" name="Straight Connector 37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39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58" name="Rectangle 41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 descr="A picture containing shape&#10;&#10;Description automatically generated">
            <a:extLst>
              <a:ext uri="{FF2B5EF4-FFF2-40B4-BE49-F238E27FC236}">
                <a16:creationId xmlns:a16="http://schemas.microsoft.com/office/drawing/2014/main" id="{781964DD-FEF1-F3DA-EF1D-1FE19203B34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69" r="-1" b="35279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59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0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1" name="Rectangle 47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C26AC-A6F2-C032-8C2C-A0F0E3754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96" y="1193800"/>
            <a:ext cx="4030425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Adding Player                               AND  AI Options</a:t>
            </a:r>
          </a:p>
        </p:txBody>
      </p:sp>
      <p:cxnSp>
        <p:nvCxnSpPr>
          <p:cNvPr id="62" name="Straight Connector 49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4C32C-F10B-CFE8-3C9D-B36F487A1D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76636" y="1193800"/>
            <a:ext cx="6085091" cy="4699000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To make the game more interesting, we can add player and AI options. 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In the player option, two players take turns marking the squares on the game board.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 In the AI option, the player competes against a computer program that uses a set of rules to determine its moves.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To add the player and AI options, we'll create a menu bar that allows the user to select the desired option. 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We'll also modify the game logic to accommodate the different gameplay modes.</a:t>
            </a:r>
          </a:p>
          <a:p>
            <a:pPr indent="-22860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Avenir Next LT Pro Light" panose="020B0304020202020204" pitchFamily="34" charset="0"/>
            </a:endParaRPr>
          </a:p>
        </p:txBody>
      </p:sp>
      <p:sp>
        <p:nvSpPr>
          <p:cNvPr id="63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374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9" name="Rectangle 512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131" name="Picture 513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133" name="Straight Connector 513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35" name="Straight Connector 5134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5137" name="Rectangle 5136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 descr="C++ projects">
            <a:extLst>
              <a:ext uri="{FF2B5EF4-FFF2-40B4-BE49-F238E27FC236}">
                <a16:creationId xmlns:a16="http://schemas.microsoft.com/office/drawing/2014/main" id="{B06A3176-2964-BDD3-4D0F-9F2361749EF1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" b="3"/>
          <a:stretch/>
        </p:blipFill>
        <p:spPr bwMode="auto">
          <a:xfrm>
            <a:off x="305" y="-71242"/>
            <a:ext cx="121916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39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141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143" name="Rectangle 5142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734F73-C565-BD6F-1420-AB34BB651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384" y="1193800"/>
            <a:ext cx="3978937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Century" panose="02040604050505020304" pitchFamily="18" charset="0"/>
              </a:rPr>
              <a:t>Testing and Debugging</a:t>
            </a:r>
            <a:br>
              <a:rPr lang="en-US" dirty="0"/>
            </a:br>
            <a:endParaRPr lang="en-US" dirty="0"/>
          </a:p>
        </p:txBody>
      </p:sp>
      <p:cxnSp>
        <p:nvCxnSpPr>
          <p:cNvPr id="5145" name="Straight Connector 5144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D39FDC-2294-AFB8-1885-E9B22A1782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76636" y="1193800"/>
            <a:ext cx="6085091" cy="5492008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 After implementing the game logic and adding the player and AI options, we need to test and debug the game to ensure that it works correctly.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Testing involves playing the game and verifying that it behaves as expected. 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Debugging involves identifying and fixing any errors or bugs in the code.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To test and debug the game, we'll use Java's debugging tools, such as breakpoints and watches. 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Avenir Next LT Pro Light" panose="020B0304020202020204" pitchFamily="34" charset="0"/>
              </a:rPr>
              <a:t>We'll also solicit feedback from users and incorporate their suggestions into the game.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5147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692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118</TotalTime>
  <Words>679</Words>
  <Application>Microsoft Office PowerPoint</Application>
  <PresentationFormat>Widescreen</PresentationFormat>
  <Paragraphs>48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Yu Mincho</vt:lpstr>
      <vt:lpstr>Arial</vt:lpstr>
      <vt:lpstr>Avenir Next LT Pro Light</vt:lpstr>
      <vt:lpstr>Century</vt:lpstr>
      <vt:lpstr>Georgia</vt:lpstr>
      <vt:lpstr>Gill Sans MT</vt:lpstr>
      <vt:lpstr>Gallery</vt:lpstr>
      <vt:lpstr>DEVELOPING a real-time multiplayer Noughts and crosses game using  JFRAMES</vt:lpstr>
      <vt:lpstr>TABLE OF CONTENTS</vt:lpstr>
      <vt:lpstr>SOFTWARE REQUIREMENTS</vt:lpstr>
      <vt:lpstr>HARDWARE REQUIREMENTS</vt:lpstr>
      <vt:lpstr>Introduction to Tic Tac Toe in Java</vt:lpstr>
      <vt:lpstr>Designing the Game Board</vt:lpstr>
      <vt:lpstr>Implementing the Game Logic</vt:lpstr>
      <vt:lpstr>Adding Player                               AND  AI Options</vt:lpstr>
      <vt:lpstr>Testing and Debugging 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TIC TAC TOE</dc:title>
  <dc:creator>visankreddy@gmail.com</dc:creator>
  <cp:lastModifiedBy>visankreddy@gmail.com</cp:lastModifiedBy>
  <cp:revision>2</cp:revision>
  <dcterms:created xsi:type="dcterms:W3CDTF">2023-04-19T15:00:52Z</dcterms:created>
  <dcterms:modified xsi:type="dcterms:W3CDTF">2023-04-20T11:24:12Z</dcterms:modified>
</cp:coreProperties>
</file>

<file path=docProps/thumbnail.jpeg>
</file>